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E"/>
    <a:srgbClr val="003EAC"/>
    <a:srgbClr val="0143B1"/>
    <a:srgbClr val="05B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57F2-5AE1-41FD-81C1-3F9DEA7840F5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071D3-C9B4-4535-8D20-6D90D0C528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B8C8227-46AD-434C-978B-C6F24A561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41" y="2313063"/>
            <a:ext cx="5892106" cy="56640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B3C884-D880-4578-BCDA-6F106096D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7" y="5860050"/>
            <a:ext cx="2171700" cy="86405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098C2AA-0A70-4AAB-98AA-8AAE6C90EB18}"/>
              </a:ext>
            </a:extLst>
          </p:cNvPr>
          <p:cNvCxnSpPr>
            <a:cxnSpLocks/>
          </p:cNvCxnSpPr>
          <p:nvPr userDrawn="1"/>
        </p:nvCxnSpPr>
        <p:spPr>
          <a:xfrm>
            <a:off x="2502757" y="6267578"/>
            <a:ext cx="8881961" cy="0"/>
          </a:xfrm>
          <a:prstGeom prst="line">
            <a:avLst/>
          </a:prstGeom>
          <a:ln w="19050">
            <a:solidFill>
              <a:srgbClr val="006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6100BCB-F6D7-48AB-9A8A-38FA4D637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"/>
            <a:ext cx="12192000" cy="1616765"/>
          </a:xfrm>
          <a:prstGeom prst="rect">
            <a:avLst/>
          </a:prstGeom>
        </p:spPr>
      </p:pic>
      <p:pic>
        <p:nvPicPr>
          <p:cNvPr id="6" name="Google Shape;129;g380b420ffc9_0_0">
            <a:extLst>
              <a:ext uri="{FF2B5EF4-FFF2-40B4-BE49-F238E27FC236}">
                <a16:creationId xmlns:a16="http://schemas.microsoft.com/office/drawing/2014/main" id="{9A0ED785-CB99-496D-BA0A-A9163E08696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339111"/>
            <a:ext cx="1268730" cy="126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46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D824D-2FE5-4282-B71A-FB69C5BE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F78BF6-B266-4CFD-995A-827CAF9D7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BD58F-6691-49D4-8360-F667DF97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5A8C-E4A2-423C-9087-821ED8587835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804FD-39F4-4F43-8ECE-32B66EB9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30D93-6C3C-42FC-81A9-1ECF2265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7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1D41FB-275D-47BD-81B7-625913C15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FC0CF2-4BBB-4225-9CCE-C7329624E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D686D-7F87-4CFE-A58F-C5901C4C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B319-B484-4C50-BA17-920FDB06E5A0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2D732B-45F4-4A99-88A9-D0EF63BD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97543-B643-4C1E-B1CA-7C36FE73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21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F1B948-C89B-4885-A8EA-2FC89A74B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993943"/>
            <a:ext cx="2171700" cy="86405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FD1F2D9-0877-4D7F-82F0-8D4CC61121CE}"/>
              </a:ext>
            </a:extLst>
          </p:cNvPr>
          <p:cNvCxnSpPr>
            <a:cxnSpLocks/>
          </p:cNvCxnSpPr>
          <p:nvPr userDrawn="1"/>
        </p:nvCxnSpPr>
        <p:spPr>
          <a:xfrm>
            <a:off x="560489" y="6324163"/>
            <a:ext cx="8881961" cy="0"/>
          </a:xfrm>
          <a:prstGeom prst="line">
            <a:avLst/>
          </a:prstGeom>
          <a:ln w="19050">
            <a:solidFill>
              <a:srgbClr val="006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AC58B5E-748D-4BDB-9AA6-92FD3EB51943}"/>
              </a:ext>
            </a:extLst>
          </p:cNvPr>
          <p:cNvSpPr txBox="1"/>
          <p:nvPr userDrawn="1"/>
        </p:nvSpPr>
        <p:spPr>
          <a:xfrm>
            <a:off x="530428" y="6362262"/>
            <a:ext cx="784022" cy="38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AE903-F008-4D53-A72E-6ED6EA2D0315}" type="slidenum">
              <a:rPr lang="fr-FR" smtClean="0">
                <a:solidFill>
                  <a:srgbClr val="006BAE"/>
                </a:solidFill>
              </a:rPr>
              <a:t>‹N°›</a:t>
            </a:fld>
            <a:endParaRPr lang="fr-FR" dirty="0">
              <a:solidFill>
                <a:srgbClr val="006B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389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FB2C0-D684-4DF0-BCE2-7E76360C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816C2-0C42-4982-AD5D-874C6A2A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A585A4-40FF-4C04-B5B8-4C06CD88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9B85-0C8A-418C-99BD-A182268EA12A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CE15F-F126-4E11-9DFB-388DCAE2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EA612-9636-4953-8AEF-16029ECD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DD2CB-4A5D-4C86-8F49-6CB36983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61C8D9-5AF1-4D07-B33A-CA53DEC01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279B37-3517-4F13-8CA7-ACEE0F817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3AB266-20C5-4388-BABD-0A5E0D4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B0B1-B4E5-42A6-A4F7-D816BEF6A8CA}" type="datetime1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86C306-B036-450F-A960-361C113F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C166CE-C462-4406-8C47-3309F38E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0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3E209-FDDB-44F2-826A-A4350814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99658B-9831-4BC5-8B0A-C34E4B8E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A11E08-51AC-4C42-A5C8-22BF47FA3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4825B1-2918-4F71-BAB6-9070EFEDB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BD3F18-A20F-4229-B4FC-742B5E0AC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659431-F638-4308-B2B7-C499C398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C822-A99A-45EB-B3B0-FA7B78CEBEE8}" type="datetime1">
              <a:rPr lang="fr-FR" smtClean="0"/>
              <a:t>24/09/2025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E634F3-16CE-4647-9985-E968AD10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523315-3C34-4EBD-BD66-FDE4DD7D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83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78EB1-A6A6-4B8F-873B-27377EA2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CCBEB5-34B3-40D7-B028-F4536597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4C3A-FCAE-432F-B41C-277C6CFD7BE0}" type="datetime1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2B08B7-F9A2-4E4F-A32B-6A7D4942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4ECBB4-FCD1-47EE-8CB9-59A4031C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7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02FAAD-B9F0-451B-9984-2049E1EC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3FDB-FA8D-4D2F-8E34-0BED99B672E1}" type="datetime1">
              <a:rPr lang="fr-FR" smtClean="0"/>
              <a:t>24/09/2025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3FC899-0C28-4C15-821C-8D6493BC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664128-F461-4C8A-BED7-53BFC439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0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9AD7A-71F8-445C-8875-A721FDA2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2170C-2845-4B62-BA4E-4998BCA4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04D4FC-DAD2-4C43-A65D-AB5DC347C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322848-7C45-498A-A65C-6261F5E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B351-7100-4ABD-958E-6E41553D6B20}" type="datetime1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8828B-CF64-496F-969C-76FF2E8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504556-F7D0-42C8-BD6F-89F7E672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97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28F57-DCAB-43E7-999B-4EDF7B86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FCA9DC-7B89-4FCB-8618-70B93A1F2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2F47E0-9BEA-40FC-AD30-0185DFF32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BDDC87-C106-4213-9722-E97D9922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DF69-9CF6-498D-ABDD-0BE09D44DA30}" type="datetime1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0D1361-E681-45EE-82AA-1B84F2A1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E09765-6BA4-4D54-8E28-AF446C62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40F6BE-4C41-492F-926D-DCA65A16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4C27D9-8912-4D69-9328-9FFA05B46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AEC98B-5AA5-4EA9-8EDC-EA07C5BD2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3F8C-5F17-4A85-8B7C-FC10A8C0E062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9889B-2FD7-4034-AC45-7335E59A4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68E1E-4D1F-461C-9658-1C16CBFB4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6847-2A2E-4537-9229-C5379CCE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8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377EC45-0E00-4873-B25D-9DD46B5331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2431846"/>
            <a:ext cx="9144000" cy="354854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>
                <a:solidFill>
                  <a:srgbClr val="003EA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</a:p>
          <a:p>
            <a:pPr algn="ctr"/>
            <a:endParaRPr lang="fr-FR" dirty="0">
              <a:solidFill>
                <a:srgbClr val="006BA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Nom Prénom 1, Nom Prénom 2,… &amp; Nom Prénom 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660C15-F319-416B-8314-8742AF95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7" y="5860050"/>
            <a:ext cx="2171700" cy="86405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71CFAC9-5C6A-40F4-B268-B56C201993B7}"/>
              </a:ext>
            </a:extLst>
          </p:cNvPr>
          <p:cNvCxnSpPr>
            <a:cxnSpLocks/>
          </p:cNvCxnSpPr>
          <p:nvPr/>
        </p:nvCxnSpPr>
        <p:spPr>
          <a:xfrm>
            <a:off x="2502757" y="6267578"/>
            <a:ext cx="8881961" cy="0"/>
          </a:xfrm>
          <a:prstGeom prst="line">
            <a:avLst/>
          </a:prstGeom>
          <a:ln w="19050">
            <a:solidFill>
              <a:srgbClr val="006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B2D3476B-3A47-4928-B9BA-015DCADD8FF1}"/>
              </a:ext>
            </a:extLst>
          </p:cNvPr>
          <p:cNvSpPr txBox="1">
            <a:spLocks/>
          </p:cNvSpPr>
          <p:nvPr/>
        </p:nvSpPr>
        <p:spPr>
          <a:xfrm>
            <a:off x="5448300" y="6364255"/>
            <a:ext cx="1295400" cy="35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006BA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563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BE235-BE70-49F6-A39A-2EC7E7EE92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E2FBF-75B3-4F3F-942E-A9EC1B55F4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82CC3C4-DACE-460A-BAE3-35855F8CDCC1}"/>
              </a:ext>
            </a:extLst>
          </p:cNvPr>
          <p:cNvSpPr txBox="1">
            <a:spLocks/>
          </p:cNvSpPr>
          <p:nvPr/>
        </p:nvSpPr>
        <p:spPr>
          <a:xfrm>
            <a:off x="3535041" y="6406921"/>
            <a:ext cx="2932856" cy="35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>
                <a:solidFill>
                  <a:srgbClr val="006BA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Nom Prénom du premier auteur</a:t>
            </a:r>
          </a:p>
        </p:txBody>
      </p:sp>
    </p:spTree>
    <p:extLst>
      <p:ext uri="{BB962C8B-B14F-4D97-AF65-F5344CB8AC3E}">
        <p14:creationId xmlns:p14="http://schemas.microsoft.com/office/powerpoint/2010/main" val="20413698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19</Words>
  <Application>Microsoft Office PowerPoint</Application>
  <PresentationFormat>Grand écran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Scotto Di Cesare Cecile</dc:creator>
  <cp:lastModifiedBy>Scotto Di Cesare Cecile</cp:lastModifiedBy>
  <cp:revision>9</cp:revision>
  <dcterms:created xsi:type="dcterms:W3CDTF">2025-09-22T13:39:16Z</dcterms:created>
  <dcterms:modified xsi:type="dcterms:W3CDTF">2025-09-24T12:04:21Z</dcterms:modified>
</cp:coreProperties>
</file>