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762"/>
    <a:srgbClr val="4995C5"/>
    <a:srgbClr val="017D49"/>
    <a:srgbClr val="2E4863"/>
    <a:srgbClr val="116B6B"/>
    <a:srgbClr val="006BAE"/>
    <a:srgbClr val="003EAC"/>
    <a:srgbClr val="0143B1"/>
    <a:srgbClr val="05B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77" autoAdjust="0"/>
    <p:restoredTop sz="94660"/>
  </p:normalViewPr>
  <p:slideViewPr>
    <p:cSldViewPr snapToGrid="0">
      <p:cViewPr>
        <p:scale>
          <a:sx n="10" d="100"/>
          <a:sy n="10" d="100"/>
        </p:scale>
        <p:origin x="1284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7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23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1392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26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7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20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44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153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642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67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80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4EA692C-0730-430A-979A-27B472541A2E}"/>
              </a:ext>
            </a:extLst>
          </p:cNvPr>
          <p:cNvSpPr/>
          <p:nvPr userDrawn="1"/>
        </p:nvSpPr>
        <p:spPr>
          <a:xfrm>
            <a:off x="7046259" y="-16578"/>
            <a:ext cx="23228954" cy="3638134"/>
          </a:xfrm>
          <a:prstGeom prst="rect">
            <a:avLst/>
          </a:prstGeom>
          <a:gradFill flip="none" rotWithShape="1">
            <a:gsLst>
              <a:gs pos="99375">
                <a:srgbClr val="2E4762"/>
              </a:gs>
              <a:gs pos="0">
                <a:schemeClr val="accent1">
                  <a:lumMod val="0"/>
                  <a:lumOff val="100000"/>
                  <a:alpha val="16498"/>
                </a:schemeClr>
              </a:gs>
              <a:gs pos="48000">
                <a:srgbClr val="2E486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AAC714C-70EF-4A29-98C0-FDFB4BF0D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93" y="0"/>
            <a:ext cx="9144000" cy="3638134"/>
          </a:xfrm>
          <a:prstGeom prst="rect">
            <a:avLst/>
          </a:prstGeom>
        </p:spPr>
      </p:pic>
      <p:pic>
        <p:nvPicPr>
          <p:cNvPr id="17" name="Google Shape;129;g380b420ffc9_0_0">
            <a:extLst>
              <a:ext uri="{FF2B5EF4-FFF2-40B4-BE49-F238E27FC236}">
                <a16:creationId xmlns:a16="http://schemas.microsoft.com/office/drawing/2014/main" id="{D8630BF2-5E94-492F-AAA8-3E6B3136F856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26048373" y="39165629"/>
            <a:ext cx="3638134" cy="363813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BBD8C79-2B1B-445C-BB97-868B7CA0AAFE}"/>
              </a:ext>
            </a:extLst>
          </p:cNvPr>
          <p:cNvCxnSpPr/>
          <p:nvPr userDrawn="1"/>
        </p:nvCxnSpPr>
        <p:spPr>
          <a:xfrm>
            <a:off x="832546" y="40792188"/>
            <a:ext cx="25215827" cy="0"/>
          </a:xfrm>
          <a:prstGeom prst="line">
            <a:avLst/>
          </a:prstGeom>
          <a:ln w="254000" cmpd="dbl">
            <a:solidFill>
              <a:srgbClr val="2E47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48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72978-66D2-4FAD-9943-6AB2371276C5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96847-2A2E-4537-9229-C5379CCE1E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93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6" r:id="rId9"/>
    <p:sldLayoutId id="2147483669" r:id="rId10"/>
    <p:sldLayoutId id="2147483672" r:id="rId11"/>
    <p:sldLayoutId id="2147483670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13C57DE2-27B7-4168-AAA4-B4A89FFA3FF5}"/>
              </a:ext>
            </a:extLst>
          </p:cNvPr>
          <p:cNvSpPr txBox="1">
            <a:spLocks/>
          </p:cNvSpPr>
          <p:nvPr/>
        </p:nvSpPr>
        <p:spPr>
          <a:xfrm>
            <a:off x="8961777" y="4936179"/>
            <a:ext cx="12351657" cy="3549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56872" indent="-756872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Char char="•"/>
              <a:defRPr sz="92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sz="7000" dirty="0">
                <a:solidFill>
                  <a:srgbClr val="2E486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Titre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4000" dirty="0">
                <a:latin typeface="Helvetica" panose="020B0604020202020204" pitchFamily="34" charset="0"/>
                <a:cs typeface="Helvetica" panose="020B0604020202020204" pitchFamily="34" charset="0"/>
              </a:rPr>
              <a:t>Nom Prénom 1, Nom Prénom 2,… &amp; Nom Prénom 3</a:t>
            </a:r>
          </a:p>
        </p:txBody>
      </p:sp>
    </p:spTree>
    <p:extLst>
      <p:ext uri="{BB962C8B-B14F-4D97-AF65-F5344CB8AC3E}">
        <p14:creationId xmlns:p14="http://schemas.microsoft.com/office/powerpoint/2010/main" val="21563606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996</TotalTime>
  <Words>13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Scotto Di Cesare Cecile</dc:creator>
  <cp:lastModifiedBy>Scotto Di Cesare Cecile</cp:lastModifiedBy>
  <cp:revision>14</cp:revision>
  <dcterms:created xsi:type="dcterms:W3CDTF">2025-09-22T13:39:16Z</dcterms:created>
  <dcterms:modified xsi:type="dcterms:W3CDTF">2025-09-24T09:56:59Z</dcterms:modified>
</cp:coreProperties>
</file>